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0.42816091954022989</c:v>
                </c:pt>
                <c:pt idx="1">
                  <c:v>0.56896551724137945</c:v>
                </c:pt>
                <c:pt idx="2">
                  <c:v>0</c:v>
                </c:pt>
                <c:pt idx="3">
                  <c:v>2.8735632183908041E-3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0.85396825396825393</c:v>
                </c:pt>
                <c:pt idx="1">
                  <c:v>0.14603174603174601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5.1724137931034482E-2</c:v>
                </c:pt>
                <c:pt idx="1">
                  <c:v>6.0344827586206913E-2</c:v>
                </c:pt>
                <c:pt idx="2">
                  <c:v>0.21839080459770119</c:v>
                </c:pt>
                <c:pt idx="3">
                  <c:v>0.66954022988505746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0.9454022988505747</c:v>
                </c:pt>
                <c:pt idx="1">
                  <c:v>8.6206896551724137E-3</c:v>
                </c:pt>
                <c:pt idx="2">
                  <c:v>5.7471264367816091E-3</c:v>
                </c:pt>
                <c:pt idx="3">
                  <c:v>5.7471264367816091E-3</c:v>
                </c:pt>
                <c:pt idx="4">
                  <c:v>5.7471264367816091E-3</c:v>
                </c:pt>
                <c:pt idx="5">
                  <c:v>2.8735632183908039E-2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0.249266862170088</c:v>
                </c:pt>
                <c:pt idx="1">
                  <c:v>8.7976539589442824E-3</c:v>
                </c:pt>
                <c:pt idx="2">
                  <c:v>0.6920821114369502</c:v>
                </c:pt>
                <c:pt idx="3">
                  <c:v>0</c:v>
                </c:pt>
                <c:pt idx="4">
                  <c:v>0</c:v>
                </c:pt>
                <c:pt idx="5">
                  <c:v>0</c:v>
                </c:pt>
                <c:pt idx="6">
                  <c:v>0</c:v>
                </c:pt>
                <c:pt idx="7">
                  <c:v>2.6392961876832838E-2</c:v>
                </c:pt>
                <c:pt idx="8">
                  <c:v>2.3460410557184751E-2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47</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3.6694787627958161</c:v>
                </c:pt>
                <c:pt idx="1">
                  <c:v>7.4429401679903293</c:v>
                </c:pt>
                <c:pt idx="2">
                  <c:v>7.6414952484810286</c:v>
                </c:pt>
                <c:pt idx="3" formatCode="General">
                  <c:v>5.7522077102148401</c:v>
                </c:pt>
                <c:pt idx="4">
                  <c:v>7.751488932990144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4.503883593177469</c:v>
                </c:pt>
                <c:pt idx="1">
                  <c:v>8.0716997595833799</c:v>
                </c:pt>
                <c:pt idx="2">
                  <c:v>8.2027226053960973</c:v>
                </c:pt>
                <c:pt idx="3" formatCode="General">
                  <c:v>6.2853989193214019</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7.0045901193659539</c:v>
                </c:pt>
                <c:pt idx="1">
                  <c:v>8.4819346728345817</c:v>
                </c:pt>
                <c:pt idx="2">
                  <c:v>8.8017839778041385</c:v>
                </c:pt>
                <c:pt idx="3">
                  <c:v>7.2971467877596856</c:v>
                </c:pt>
                <c:pt idx="4">
                  <c:v>8.6926676145433515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6.3422009433082183</c:v>
                </c:pt>
                <c:pt idx="1">
                  <c:v>7.9512256923204401</c:v>
                </c:pt>
                <c:pt idx="2">
                  <c:v>8.2784530605964743</c:v>
                </c:pt>
                <c:pt idx="3">
                  <c:v>6.8350548756956853</c:v>
                </c:pt>
                <c:pt idx="4">
                  <c:v>8.2319565789914719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7.4161384042482732</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0.28147797678967024</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0.16160515788650631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1.6871348318502966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0.16160515788650542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0.57966101770857303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0.81934056852139214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7.2971467877596856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0.41307082271652185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0.13726456324997827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1.4330224905345972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0.13726456324997827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0.49235381759711494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0.23489037148198477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7.7900099095736133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0.31504029576371462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0.19945298652227184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2.0822607723611064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0.19945298652227184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0.71541727172910186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0.49025082254569874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7.1612585154115198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7.5551307285667919</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0.1988828662024229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0.13211311992608188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1.379242155923289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0.13211311992608188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0.47387612221380504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1.5354579549304948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3.6044532681470778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5.6996709678143631E-2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0.22819142490410904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6.3618063184154749E-2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0.66416351889101577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6.3618063184154749E-2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0.14506869353593466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9.1057622458655061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8.0791292986775787E-2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0.29176726493814886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8.1342532059227146E-2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0.84920444955352536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8.1342532059226258E-2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0.29176726493814975</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0.38331434173393042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8.500409404191215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0.23383234554171928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9.9841339545856833E-2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1.0423293650361503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9.9841339545857721E-2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0.35812057763146043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0.28003202052784459</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8.5582826395361362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0.33514576022434639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0.1460544475265575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1.5247876304898718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0.1460544475265575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0.52388222505599202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1.6276729940067138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6.3683246843610473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0.17112627329560226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0.23574714953700315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6.5724542721232737E-2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0.68615486524447178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6.5724542721232737E-2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0.23574714953700315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0.31753242408398208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9.1935521292997695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8.0143994523587132</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8.4831970035583737E-2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0.17442865961420395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4.862940618003897E-2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0.5076840745154918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4.862940618003897E-2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0.17442865961420395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8.6129112843405409E-2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9.6922841428702267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0.38749340629877693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0.18918425281312423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1.9750566549537485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0.18918425281312423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0.67858438402756249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0.43758449223551033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6.2940613229088118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0.37107939617001318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0.13876330636574608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1.4486691552059305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0.13876330636574608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0.49772965442764239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9.6987894789357654E-4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7.751488932990144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0.17354518664000196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0.11401386322164608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1.1902884937010825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0.11401386322164697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0.40895595692780695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8.7371997753265873E-2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7.6414952484810286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0.23244295619719324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0.372516874727709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0.10385491954200265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1.0842305685649984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0.10385491954200354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0.37251687472770811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0.36901163372779777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8.6926676145433515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8.7869898170325929</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0.24890288054448106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6.9785156534637238E-2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0.72854709512674276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6.9785156534637238E-2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0.25031215208012725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0.22308670135485009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8.7537888644091915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8.9861874376856221E-2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6.2175567174374891E-2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0.64910406599527093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6.2175567174374891E-2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0.22301734063598389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0.1257439622274461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9.123655033126342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2.3849869062987139E-2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0.25970172702988137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7.2402899829228318E-2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0.75587596229227927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7.2402899829228318E-2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0.25970172702988137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0.1124326334198269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8.4835255535622469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8.6264175605405118</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0.30174932907694263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0.10225099980888519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1.0674858749882254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0.1022509998088843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0.36676378022886347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0.65102590474895727</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7.6968438243545032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0.15298388786490058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0.27003191422865314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7.5282878786332219E-2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0.78594253242576428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7.5282878786332219E-2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0.27003191422865314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0.14549493516910417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8.9301881983067801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8.3777134264011011E-2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0.20230650068284817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5.6401539840575055E-2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0.58882404299158964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5.6401539840575055E-2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0.20230650068284817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0.20250048332742487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9.0643890306361694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0.21369031841526986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7.7025165368736381E-2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0.80413175620228827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7.7025165368736381E-2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0.2762813163313087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0.14162385945118316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8.8142491888645935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8.4955288463716787</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0.2529878143625055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0.32420087167300871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9.0384779126204684E-2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0.94360422109798758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9.0384779126202019E-2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0.32420087167301048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0.54851095617045864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8.0458364219151033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0.15737302161029199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6.3341387329597154E-2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0.66127506237478428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6.3341387329597154E-2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0.2271990171769982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0.28019416147260756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8.9535527863703841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0.22055450696820333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0.28712387968069564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8.00479909658387E-2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0.83568962491253451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8.00479909658387E-2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0.28712387968069475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0.46981391460722577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7.3197692489096937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0.2243882626016056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8.629406600578271E-2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0.90089775873731526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8.629406600578271E-2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0.3095279060229732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0.28392416141337051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7.9782355962148914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4.9532223299419087E-2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0.23761455398663234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6.624516112009271E-2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0.69159004717989703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6.6245161120093599E-2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0.23761455398663145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0.49741534686460653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8.5069041883906618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0.11896418195167513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0.2005812834341647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5.5920562170273413E-2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0.5838027046164953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5.5920562170273413E-2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0.2005812834341647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0.44039803822431267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9.0778089626018268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1.9621108794130038E-3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0.14145599630303529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3.9436874169858527E-2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0.411715349568194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3.9436874169858527E-2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0.14145599630303529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5.3250701182438576E-2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9.5865947201991872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0.17227230090004575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0.44764670341973289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0.12480055407122492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1.3029000098849037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0.12480055407122315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0.44764670341973378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7.4817010214610846E-2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8.5678463301242278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6.1630655590415806E-2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0.26035236484776458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2.7180416085341994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0.18531190522880614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7.4429401679903293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2.9587088904544423E-2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0.7350937038502785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0.20493862868630153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2.1395300952653855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0.20493862868630153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0.25244763875654286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8.1505092671286263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1.0184418132188169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0.56366301498566607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0.15714503433684079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1.6405717772213215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0.15714503433684079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0.56366301498566607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3.6760939752880972E-2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8.0919380296383334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0.34700344625715829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0.22751364004944197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2.3752099986687139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0.22751364004944197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0.81606793903360764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0.15359774947272342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6.1879101063977782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6.8605103808595116</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0.66461487775461414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0.22032656255315075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2.30017793322118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0.22032656255315075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0.56294367176638183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7.2703788289521052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0.17577251211229328</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0.72579132808539626</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0.2023451958725051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2.1124550260569475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0.20234519587250421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0.72579132808539626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0.21301463726371672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6.4506419327669189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7.0639850564665734</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0.14298203354985262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9.5899682312870382E-2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1.0011790249111296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9.5899682312870382E-2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0.34398226006156918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0.48905000782119146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7.0038609868934492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1.1450716439067126</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0.39185379321931624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0.10924590784448984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1.1405117186357847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0.10924590784448895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0.39185379321931535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0.35118261979287624</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8.8017839778041385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0.12276408231021563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0.37573096970032616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0.10475098519010384</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1.0935853663097443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0.10475098519010384</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0.37573096970032616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0.4081392646883284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5.6897144435904758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8.0767968795115941E-2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9.1633422757170457E-2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0.95663988276821499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9.1633422757170457E-2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0.32867962747107615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0.52253679570775535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6.7958036366410646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6.3191281709370273E-2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0.12606644843104764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1.3161157667074743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0.12606644843104853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0.45218733580129467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0.57775056742611852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3.6694787627958161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0.39452001524169056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0.14927333506464358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1.5583923579400318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0.14927333506464446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0.53542804234684649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0.51482337124843891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5.7522077102148401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0.22882191610289837</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0.14989503723602482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4.1789615687267911E-2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0.4362776359226217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4.1789615687267911E-2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0.14989503723602482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0.17067556408465379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9.0862653644133911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0.22616286098573468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0.12302895514493084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1.2844047694129559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0.12302895514493173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0.44129216096566282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0.40222737931963159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7.8307092179808384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1.6858998415453499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0.4171376668789577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0.11629486278526002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1.2141018042756837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0.11629486278526002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0.4171376668789577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0.29047658885385808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7.0045901193659539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0.83318537663543069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0.40604759173145588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0.11320303274937071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1.181823539052413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0.11320303274936983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0.40604759173145588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0.14584416087621044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8.4819346728345817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0.26852544584319737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0.13708516264173909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1.4311495737355679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0.13708516264173909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0.49171032613613797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0.89723375641714576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7.7202590916760734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0.19577486673464328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0.35202766317878886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9.8142680550285633E-2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1.0245956070525235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9.8142680550284744E-2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0.35202766317878975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0.91004321118843823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6.9312126933882476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9.2886010580296912</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4.7881913102171936E-2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0.22082779452228607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6.1565138088075955E-2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0.64273127327416191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6.1565138088075955E-2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0.22082779452228607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0.14992146392013339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9.2886010580296912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9.3249757188594344</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0.21028377347720628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0.19527538671111877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5.4441317833560987E-2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0.56835960442142408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5.4441317833560987E-2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0.19527538671111877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0.12778388602146329</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9.3249757188594344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8.5060353882059818</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0.20922990001553021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7.4533723036343424E-2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0.77812145309377634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7.4533723036342536E-2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0.26734476989402367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0.37883058633168787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8.5060353882059818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Sheet1!$G$2:$G$3</c:f>
              <c:numCache>
                <c:formatCode>0.0;;</c:formatCode>
                <c:ptCount val="2"/>
                <c:pt idx="0">
                  <c:v>7.1612585154115198</c:v>
                </c:pt>
                <c:pt idx="1">
                  <c:v>7.1612561620680619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2.8387414845884802</c:v>
                </c:pt>
                <c:pt idx="1">
                  <c:v>2.8387438379319381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Sheet1!$G$2:$G$3</c:f>
              <c:numCache>
                <c:formatCode>0.0;;</c:formatCode>
                <c:ptCount val="2"/>
                <c:pt idx="0">
                  <c:v>7.7900099095736133</c:v>
                </c:pt>
                <c:pt idx="1">
                  <c:v>7.7900121890518754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c:v>
                </c:pt>
                <c:pt idx="1">
                  <c:v>Barnsley Hospital (60)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2.2099900904263867</c:v>
                </c:pt>
                <c:pt idx="1">
                  <c:v>2.2099878109481246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Sheet1!$G$2:$G$3</c:f>
              <c:numCache>
                <c:formatCode>0.0;;</c:formatCode>
                <c:ptCount val="2"/>
                <c:pt idx="0">
                  <c:v>7.2971467877596856</c:v>
                </c:pt>
                <c:pt idx="1">
                  <c:v>7.2971778408050021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2.7028532122403144</c:v>
                </c:pt>
                <c:pt idx="1">
                  <c:v>2.7028221591949979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Sheet1!$G$2:$G$3</c:f>
              <c:numCache>
                <c:formatCode>0.0;;</c:formatCode>
                <c:ptCount val="2"/>
                <c:pt idx="0">
                  <c:v>8.5582826395361362</c:v>
                </c:pt>
                <c:pt idx="1">
                  <c:v>8.5583187256037156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1.4417173604638638</c:v>
                </c:pt>
                <c:pt idx="1">
                  <c:v>1.4416812743962844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Sheet1!$G$2:$G$3</c:f>
              <c:numCache>
                <c:formatCode>0.0;;</c:formatCode>
                <c:ptCount val="2"/>
                <c:pt idx="0">
                  <c:v>6.3683246843610473</c:v>
                </c:pt>
                <c:pt idx="1">
                  <c:v>6.3683684935084459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3.6316753156389527</c:v>
                </c:pt>
                <c:pt idx="1">
                  <c:v>3.6316315064915541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Sheet1!$G$2:$G$3</c:f>
              <c:numCache>
                <c:formatCode>0.0;;</c:formatCode>
                <c:ptCount val="2"/>
                <c:pt idx="0">
                  <c:v>8.500409404191215</c:v>
                </c:pt>
                <c:pt idx="1">
                  <c:v>8.5004392533364594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1.499590595808785</c:v>
                </c:pt>
                <c:pt idx="1">
                  <c:v>1.4995607466635406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Sheet1!$G$2:$G$3</c:f>
              <c:numCache>
                <c:formatCode>0.0;;</c:formatCode>
                <c:ptCount val="2"/>
                <c:pt idx="0">
                  <c:v>9.1057622458655061</c:v>
                </c:pt>
                <c:pt idx="1">
                  <c:v>9.1057746148226304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0.89423775413449391</c:v>
                </c:pt>
                <c:pt idx="1">
                  <c:v>0.8942253851773696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Sheet1!$G$2:$G$3</c:f>
              <c:numCache>
                <c:formatCode>0.0;;</c:formatCode>
                <c:ptCount val="2"/>
                <c:pt idx="0">
                  <c:v>3.6044532681470778</c:v>
                </c:pt>
                <c:pt idx="1">
                  <c:v>3.6044794540496738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6.3955467318529227</c:v>
                </c:pt>
                <c:pt idx="1">
                  <c:v>6.3955205459503262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Sheet1!$G$2:$G$3</c:f>
              <c:numCache>
                <c:formatCode>0.0;;</c:formatCode>
                <c:ptCount val="2"/>
                <c:pt idx="0">
                  <c:v>9.1935521292997695</c:v>
                </c:pt>
                <c:pt idx="1">
                  <c:v>9.193566916788928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(344)</c:v>
                </c:pt>
                <c:pt idx="1">
                  <c:v>Barnsley Hospital (344)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0.8064478707002305</c:v>
                </c:pt>
                <c:pt idx="1">
                  <c:v>0.80643308321107199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Sheet1!$G$2:$G$3</c:f>
              <c:numCache>
                <c:formatCode>0.0;;</c:formatCode>
                <c:ptCount val="2"/>
                <c:pt idx="0">
                  <c:v>8.6926676145433515</c:v>
                </c:pt>
                <c:pt idx="1">
                  <c:v>8.692674869268787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Barnsley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1.3073323854566485</c:v>
                </c:pt>
                <c:pt idx="1">
                  <c:v>1.307325130731213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Sheet1!$G$2:$G$3</c:f>
              <c:numCache>
                <c:formatCode>0.0;;</c:formatCode>
                <c:ptCount val="2"/>
                <c:pt idx="0">
                  <c:v>7.6414952484810286</c:v>
                </c:pt>
                <c:pt idx="1">
                  <c:v>7.641493520504973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(191)</c:v>
                </c:pt>
                <c:pt idx="1">
                  <c:v>Barnsley Hospital (191)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2.3585047515189714</c:v>
                </c:pt>
                <c:pt idx="1">
                  <c:v>2.358506479495027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Sheet1!$G$2:$G$3</c:f>
              <c:numCache>
                <c:formatCode>0.0;;</c:formatCode>
                <c:ptCount val="2"/>
                <c:pt idx="0">
                  <c:v>7.751488932990144</c:v>
                </c:pt>
                <c:pt idx="1">
                  <c:v>7.7514965256955843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(111)</c:v>
                </c:pt>
                <c:pt idx="1">
                  <c:v>Barnsley Hospital (111)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2.248511067009856</c:v>
                </c:pt>
                <c:pt idx="1">
                  <c:v>2.2485034743044157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Sheet1!$G$2:$G$3</c:f>
              <c:numCache>
                <c:formatCode>0.0;;</c:formatCode>
                <c:ptCount val="2"/>
                <c:pt idx="0">
                  <c:v>6.2940613229088118</c:v>
                </c:pt>
                <c:pt idx="1">
                  <c:v>6.2940616167602563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Barnsley Hospital (138)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3.7059386770911882</c:v>
                </c:pt>
                <c:pt idx="1">
                  <c:v>3.7059383832397437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Sheet1!$H$2:$H$3</c:f>
              <c:numCache>
                <c:formatCode>0.0;;</c:formatCode>
                <c:ptCount val="2"/>
                <c:pt idx="0">
                  <c:v>9.6922841428702267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Sheet1!$I$2:$I$3</c:f>
              <c:numCache>
                <c:formatCode>0.0;;</c:formatCode>
                <c:ptCount val="2"/>
                <c:pt idx="0">
                  <c:v>0</c:v>
                </c:pt>
                <c:pt idx="1">
                  <c:v>9.6922984692443137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0.30771585712977334</c:v>
                </c:pt>
                <c:pt idx="1">
                  <c:v>0.30770153075568629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Sheet1!$G$2:$G$3</c:f>
              <c:numCache>
                <c:formatCode>0.0;;</c:formatCode>
                <c:ptCount val="2"/>
                <c:pt idx="0">
                  <c:v>8.4835255535622469</c:v>
                </c:pt>
                <c:pt idx="1">
                  <c:v>8.4835285817681445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(324)</c:v>
                </c:pt>
                <c:pt idx="1">
                  <c:v>Barnsley Hospital (324)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1.5164744464377531</c:v>
                </c:pt>
                <c:pt idx="1">
                  <c:v>1.5164714182318555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Sheet1!$G$2:$G$3</c:f>
              <c:numCache>
                <c:formatCode>0.0;;</c:formatCode>
                <c:ptCount val="2"/>
                <c:pt idx="0">
                  <c:v>9.123655033126342</c:v>
                </c:pt>
                <c:pt idx="1">
                  <c:v>9.1236605747919857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Barnsley Hospital (345)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0.87634496687365804</c:v>
                </c:pt>
                <c:pt idx="1">
                  <c:v>0.87633942520801433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Sheet1!$G$2:$G$3</c:f>
              <c:numCache>
                <c:formatCode>0.0;;</c:formatCode>
                <c:ptCount val="2"/>
                <c:pt idx="0">
                  <c:v>8.7537888644091915</c:v>
                </c:pt>
                <c:pt idx="1">
                  <c:v>8.7537868901305149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1.2462111355908085</c:v>
                </c:pt>
                <c:pt idx="1">
                  <c:v>1.2462131098694851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Sheet1!$G$2:$G$3</c:f>
              <c:numCache>
                <c:formatCode>0.0;;</c:formatCode>
                <c:ptCount val="2"/>
                <c:pt idx="0">
                  <c:v>8.8142491888645935</c:v>
                </c:pt>
                <c:pt idx="1">
                  <c:v>8.814252692399684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(327)</c:v>
                </c:pt>
                <c:pt idx="1">
                  <c:v>Barnsley Hospital (327)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1.1857508111354065</c:v>
                </c:pt>
                <c:pt idx="1">
                  <c:v>1.185747307600316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Sheet1!$G$2:$G$3</c:f>
              <c:numCache>
                <c:formatCode>0.0;;</c:formatCode>
                <c:ptCount val="2"/>
                <c:pt idx="0">
                  <c:v>9.0643890306361694</c:v>
                </c:pt>
                <c:pt idx="1">
                  <c:v>9.0644006991895303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(346)</c:v>
                </c:pt>
                <c:pt idx="1">
                  <c:v>Barnsley Hospital (346)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0.93561096936383059</c:v>
                </c:pt>
                <c:pt idx="1">
                  <c:v>0.93559930081046971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Sheet1!$G$2:$G$3</c:f>
              <c:numCache>
                <c:formatCode>0.0;;</c:formatCode>
                <c:ptCount val="2"/>
                <c:pt idx="0">
                  <c:v>8.9301881983067801</c:v>
                </c:pt>
                <c:pt idx="1">
                  <c:v>8.9301896215467895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(335)</c:v>
                </c:pt>
                <c:pt idx="1">
                  <c:v>Barnsley Hospital (335)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1.0698118016932199</c:v>
                </c:pt>
                <c:pt idx="1">
                  <c:v>1.0698103784532105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Sheet1!$G$2:$G$3</c:f>
              <c:numCache>
                <c:formatCode>0.0;;</c:formatCode>
                <c:ptCount val="2"/>
                <c:pt idx="0">
                  <c:v>7.6968438243545032</c:v>
                </c:pt>
                <c:pt idx="1">
                  <c:v>7.6968690588552988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(339)</c:v>
                </c:pt>
                <c:pt idx="1">
                  <c:v>Barnsley Hospital (339)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2.3031561756454968</c:v>
                </c:pt>
                <c:pt idx="1">
                  <c:v>2.3031309411447012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Sheet1!$G$2:$G$3</c:f>
              <c:numCache>
                <c:formatCode>0.0;;</c:formatCode>
                <c:ptCount val="2"/>
                <c:pt idx="0">
                  <c:v>7.9782355962148914</c:v>
                </c:pt>
                <c:pt idx="1">
                  <c:v>7.9782479547147007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(299)</c:v>
                </c:pt>
                <c:pt idx="1">
                  <c:v>Barnsley Hospital (299)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2.0217644037851086</c:v>
                </c:pt>
                <c:pt idx="1">
                  <c:v>2.0217520452852993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Sheet1!$G$2:$G$3</c:f>
              <c:numCache>
                <c:formatCode>0.0;;</c:formatCode>
                <c:ptCount val="2"/>
                <c:pt idx="0">
                  <c:v>7.3197692489096937</c:v>
                </c:pt>
                <c:pt idx="1">
                  <c:v>7.3197697842253149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2.6802307510903063</c:v>
                </c:pt>
                <c:pt idx="1">
                  <c:v>2.6802302157746851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Sheet1!$G$2:$G$3</c:f>
              <c:numCache>
                <c:formatCode>0.0;;</c:formatCode>
                <c:ptCount val="2"/>
                <c:pt idx="0">
                  <c:v>8.9535527863703841</c:v>
                </c:pt>
                <c:pt idx="1">
                  <c:v>8.9535538376930468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(332)</c:v>
                </c:pt>
                <c:pt idx="1">
                  <c:v>Barnsley Hospital (332)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1.0464472136296159</c:v>
                </c:pt>
                <c:pt idx="1">
                  <c:v>1.0464461623069532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Sheet1!$G$2:$G$3</c:f>
              <c:numCache>
                <c:formatCode>0.0;;</c:formatCode>
                <c:ptCount val="2"/>
                <c:pt idx="0">
                  <c:v>8.0458364219151033</c:v>
                </c:pt>
                <c:pt idx="1">
                  <c:v>8.0458332401736428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Barnsley Hospital (285)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1.9541635780848967</c:v>
                </c:pt>
                <c:pt idx="1">
                  <c:v>1.9541667598263572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Sheet1!$G$2:$G$3</c:f>
              <c:numCache>
                <c:formatCode>0.0;;</c:formatCode>
                <c:ptCount val="2"/>
                <c:pt idx="0">
                  <c:v>9.5865947201991872</c:v>
                </c:pt>
                <c:pt idx="1">
                  <c:v>9.5866064031065985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(337)</c:v>
                </c:pt>
                <c:pt idx="1">
                  <c:v>Barnsley Hospital (337)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0.41340527980081276</c:v>
                </c:pt>
                <c:pt idx="1">
                  <c:v>0.41339359689340149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Sheet1!$G$2:$G$3</c:f>
              <c:numCache>
                <c:formatCode>0.0;;</c:formatCode>
                <c:ptCount val="2"/>
                <c:pt idx="0">
                  <c:v>9.0778089626018268</c:v>
                </c:pt>
                <c:pt idx="1">
                  <c:v>9.0778187170369904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(288)</c:v>
                </c:pt>
                <c:pt idx="1">
                  <c:v>Barnsley Hospital (288)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0.92219103739817321</c:v>
                </c:pt>
                <c:pt idx="1">
                  <c:v>0.92218128296300961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Sheet1!$G$2:$G$3</c:f>
              <c:numCache>
                <c:formatCode>0.0;;</c:formatCode>
                <c:ptCount val="2"/>
                <c:pt idx="0">
                  <c:v>8.5069041883906618</c:v>
                </c:pt>
                <c:pt idx="1">
                  <c:v>8.5069098320819876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(306)</c:v>
                </c:pt>
                <c:pt idx="1">
                  <c:v>Barnsley Hospital (306)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1.4930958116093382</c:v>
                </c:pt>
                <c:pt idx="1">
                  <c:v>1.4930901679180124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Sheet1!$G$2:$G$3</c:f>
              <c:numCache>
                <c:formatCode>0.0;;</c:formatCode>
                <c:ptCount val="2"/>
                <c:pt idx="0">
                  <c:v>8.1505092671286263</c:v>
                </c:pt>
                <c:pt idx="1">
                  <c:v>8.150511220816206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Barnsley Hospital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1.8494907328713737</c:v>
                </c:pt>
                <c:pt idx="1">
                  <c:v>1.849488779183794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Sheet1!$G$2:$G$3</c:f>
              <c:numCache>
                <c:formatCode>0.0;;</c:formatCode>
                <c:ptCount val="2"/>
                <c:pt idx="0">
                  <c:v>7.4429401679903293</c:v>
                </c:pt>
                <c:pt idx="1">
                  <c:v>7.442857739979682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Barnsley Hospital (39)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2.5570598320096707</c:v>
                </c:pt>
                <c:pt idx="1">
                  <c:v>2.557142260020318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Barnsley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Sheet1!$G$2:$G$3</c:f>
              <c:numCache>
                <c:formatCode>0.0;;</c:formatCode>
                <c:ptCount val="2"/>
                <c:pt idx="0">
                  <c:v>8.5678463301242278</c:v>
                </c:pt>
                <c:pt idx="1">
                  <c:v>8.5678593520454704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Barnsley Hospital (124)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1.4321536698757722</c:v>
                </c:pt>
                <c:pt idx="1">
                  <c:v>1.4321406479545296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Sheet1!$G$2:$G$3</c:f>
              <c:numCache>
                <c:formatCode>0.0;;</c:formatCode>
                <c:ptCount val="2"/>
                <c:pt idx="0">
                  <c:v>8.0919380296383334</c:v>
                </c:pt>
                <c:pt idx="1">
                  <c:v>8.0919186061723369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Barnsley Hospital (77)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1.9080619703616666</c:v>
                </c:pt>
                <c:pt idx="1">
                  <c:v>1.9080813938276631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Sheet1!$G$2:$G$3</c:f>
              <c:numCache>
                <c:formatCode>0.0;;</c:formatCode>
                <c:ptCount val="2"/>
                <c:pt idx="0">
                  <c:v>6.1879101063977782</c:v>
                </c:pt>
                <c:pt idx="1">
                  <c:v>6.1878912356034297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Barnsley Hospital (66)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3.8120898936022218</c:v>
                </c:pt>
                <c:pt idx="1">
                  <c:v>3.8121087643965703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Sheet1!$G$2:$G$3</c:f>
              <c:numCache>
                <c:formatCode>0.0;;</c:formatCode>
                <c:ptCount val="2"/>
                <c:pt idx="0">
                  <c:v>6.4506419327669189</c:v>
                </c:pt>
                <c:pt idx="1">
                  <c:v>6.4506579209314214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c:v>
                </c:pt>
                <c:pt idx="1">
                  <c:v>Barnsley Hospital (30)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3.5493580672330811</c:v>
                </c:pt>
                <c:pt idx="1">
                  <c:v>3.5493420790685786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Sheet1!$G$2:$G$3</c:f>
              <c:numCache>
                <c:formatCode>0.0;;</c:formatCode>
                <c:ptCount val="2"/>
                <c:pt idx="0">
                  <c:v>7.2703788289521052</c:v>
                </c:pt>
                <c:pt idx="1">
                  <c:v>7.2704292050742163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Barnsley Hospital (31)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2.7296211710478948</c:v>
                </c:pt>
                <c:pt idx="1">
                  <c:v>2.7295707949257837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Sheet1!$G$2:$G$3</c:f>
              <c:numCache>
                <c:formatCode>0.0;;</c:formatCode>
                <c:ptCount val="2"/>
                <c:pt idx="0">
                  <c:v>6.7958036366410646</c:v>
                </c:pt>
                <c:pt idx="1">
                  <c:v>6.7957986425799062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(323)</c:v>
                </c:pt>
                <c:pt idx="1">
                  <c:v>Barnsley Hospital (323)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3.2041963633589354</c:v>
                </c:pt>
                <c:pt idx="1">
                  <c:v>3.2042013574200938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Sheet1!$G$2:$G$3</c:f>
              <c:numCache>
                <c:formatCode>0.0;;</c:formatCode>
                <c:ptCount val="2"/>
                <c:pt idx="0">
                  <c:v>5.6897144435904758</c:v>
                </c:pt>
                <c:pt idx="1">
                  <c:v>5.6897125898336016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(225)</c:v>
                </c:pt>
                <c:pt idx="1">
                  <c:v>Barnsley Hospital (225)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4.3102855564095242</c:v>
                </c:pt>
                <c:pt idx="1">
                  <c:v>4.3102874101663984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Sheet1!$G$2:$G$3</c:f>
              <c:numCache>
                <c:formatCode>0.0;;</c:formatCode>
                <c:ptCount val="2"/>
                <c:pt idx="0">
                  <c:v>8.8017839778041385</c:v>
                </c:pt>
                <c:pt idx="1">
                  <c:v>8.8017879288284622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(128)</c:v>
                </c:pt>
                <c:pt idx="1">
                  <c:v>Barnsley Hospital (128)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1.1982160221958615</c:v>
                </c:pt>
                <c:pt idx="1">
                  <c:v>1.1982120711715378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Sheet1!$G$2:$G$3</c:f>
              <c:numCache>
                <c:formatCode>0.0;;</c:formatCode>
                <c:ptCount val="2"/>
                <c:pt idx="0">
                  <c:v>7.0038609868934492</c:v>
                </c:pt>
                <c:pt idx="1">
                  <c:v>7.0038575711498989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(338)</c:v>
                </c:pt>
                <c:pt idx="1">
                  <c:v>Barnsley Hospital (338)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2.9961390131065508</c:v>
                </c:pt>
                <c:pt idx="1">
                  <c:v>2.9961424288501011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Sheet1!$G$2:$G$3</c:f>
              <c:numCache>
                <c:formatCode>0.0;;</c:formatCode>
                <c:ptCount val="2"/>
                <c:pt idx="0">
                  <c:v>7.8307092179808384</c:v>
                </c:pt>
                <c:pt idx="1">
                  <c:v>7.8307094659848557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(304)</c:v>
                </c:pt>
                <c:pt idx="1">
                  <c:v>Barnsley Hospital (304)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2.1692907820191616</c:v>
                </c:pt>
                <c:pt idx="1">
                  <c:v>2.1692905340151443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Sheet1!$G$2:$G$3</c:f>
              <c:numCache>
                <c:formatCode>0.0;;</c:formatCode>
                <c:ptCount val="2"/>
                <c:pt idx="0">
                  <c:v>9.0862653644133911</c:v>
                </c:pt>
                <c:pt idx="1">
                  <c:v>9.0862591626756224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(229)</c:v>
                </c:pt>
                <c:pt idx="1">
                  <c:v>Barnsley Hospital (229)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0.91373463558660895</c:v>
                </c:pt>
                <c:pt idx="1">
                  <c:v>0.91374083732437761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Sheet1!$G$2:$G$3</c:f>
              <c:numCache>
                <c:formatCode>0.0;;</c:formatCode>
                <c:ptCount val="2"/>
                <c:pt idx="0">
                  <c:v>5.7522077102148401</c:v>
                </c:pt>
                <c:pt idx="1">
                  <c:v>5.7522202779081519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(193)</c:v>
                </c:pt>
                <c:pt idx="1">
                  <c:v>Barnsley Hospital (193)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4.2477922897851599</c:v>
                </c:pt>
                <c:pt idx="1">
                  <c:v>4.2477797220918481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Sheet1!$E$2:$E$3</c:f>
              <c:numCache>
                <c:formatCode>0.0;;</c:formatCode>
                <c:ptCount val="2"/>
                <c:pt idx="0">
                  <c:v>3.6694787627958161</c:v>
                </c:pt>
                <c:pt idx="1">
                  <c:v>3.6694899233840741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(264)</c:v>
                </c:pt>
                <c:pt idx="1">
                  <c:v>Barnsley Hospital (264)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6.3305212372041844</c:v>
                </c:pt>
                <c:pt idx="1">
                  <c:v>6.3305100766159264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Sheet1!$G$2:$G$3</c:f>
              <c:numCache>
                <c:formatCode>0.0;;</c:formatCode>
                <c:ptCount val="2"/>
                <c:pt idx="0">
                  <c:v>6.9312126933882476</c:v>
                </c:pt>
                <c:pt idx="1">
                  <c:v>6.9312173225589913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Barnsley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3.0687873066117524</c:v>
                </c:pt>
                <c:pt idx="1">
                  <c:v>3.0687826774410087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Sheet1!$G$2:$G$3</c:f>
              <c:numCache>
                <c:formatCode>0.0;;</c:formatCode>
                <c:ptCount val="2"/>
                <c:pt idx="0">
                  <c:v>7.7202590916760734</c:v>
                </c:pt>
                <c:pt idx="1">
                  <c:v>7.7202607921178776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(301)</c:v>
                </c:pt>
                <c:pt idx="1">
                  <c:v>Barnsley Hospital (301)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2.2797409083239266</c:v>
                </c:pt>
                <c:pt idx="1">
                  <c:v>2.2797392078821224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Sheet1!$G$2:$G$3</c:f>
              <c:numCache>
                <c:formatCode>0.0;;</c:formatCode>
                <c:ptCount val="2"/>
                <c:pt idx="0">
                  <c:v>8.4819346728345817</c:v>
                </c:pt>
                <c:pt idx="1">
                  <c:v>8.4819594312347171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(156)</c:v>
                </c:pt>
                <c:pt idx="1">
                  <c:v>Barnsley Hospital (156)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1.5180653271654183</c:v>
                </c:pt>
                <c:pt idx="1">
                  <c:v>1.5180405687652829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Sheet1!$H$2:$H$3</c:f>
              <c:numCache>
                <c:formatCode>0.0;;</c:formatCode>
                <c:ptCount val="2"/>
                <c:pt idx="0">
                  <c:v>7.0045901193659539</c:v>
                </c:pt>
                <c:pt idx="1">
                  <c:v>7.0045795156798993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(180)</c:v>
                </c:pt>
                <c:pt idx="1">
                  <c:v>Barnsley Hospital (180)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2.9954098806340461</c:v>
                </c:pt>
                <c:pt idx="1">
                  <c:v>2.9954204843201007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Sheet1!$G$2:$G$3</c:f>
              <c:numCache>
                <c:formatCode>0.0;;</c:formatCode>
                <c:ptCount val="2"/>
                <c:pt idx="0">
                  <c:v>9.2886010580296912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Sheet1!$I$2:$I$3</c:f>
              <c:numCache>
                <c:formatCode>0.0;;</c:formatCode>
                <c:ptCount val="2"/>
                <c:pt idx="0">
                  <c:v>0</c:v>
                </c:pt>
                <c:pt idx="1">
                  <c:v>9.2886092509836971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(342)</c:v>
                </c:pt>
                <c:pt idx="1">
                  <c:v>Barnsley Hospital (342)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0.71139894197030884</c:v>
                </c:pt>
                <c:pt idx="1">
                  <c:v>0.71139074901630295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Sheet1!$G$2:$G$3</c:f>
              <c:numCache>
                <c:formatCode>0.0;;</c:formatCode>
                <c:ptCount val="2"/>
                <c:pt idx="0">
                  <c:v>9.3249757188594344</c:v>
                </c:pt>
                <c:pt idx="1">
                  <c:v>9.3249878946687854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(329)</c:v>
                </c:pt>
                <c:pt idx="1">
                  <c:v>Barnsley Hospital (329)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0.67502428114056556</c:v>
                </c:pt>
                <c:pt idx="1">
                  <c:v>0.67501210533121458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Sheet1!$G$2:$G$3</c:f>
              <c:numCache>
                <c:formatCode>0.0;;</c:formatCode>
                <c:ptCount val="2"/>
                <c:pt idx="0">
                  <c:v>8.5060353882059818</c:v>
                </c:pt>
                <c:pt idx="1">
                  <c:v>8.506049808765848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(341)</c:v>
                </c:pt>
                <c:pt idx="1">
                  <c:v>Barnsley Hospital (341)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1.4939646117940182</c:v>
                </c:pt>
                <c:pt idx="1">
                  <c:v>1.493950191234152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7.082262836029253</c:v>
                </c:pt>
                <c:pt idx="1">
                  <c:v>7.1612585154115198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8.3581048059585257</c:v>
                </c:pt>
                <c:pt idx="1">
                  <c:v>7.7900099095736133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6.0329358459662963</c:v>
                </c:pt>
                <c:pt idx="1">
                  <c:v>6.2338838063009092</c:v>
                </c:pt>
                <c:pt idx="2">
                  <c:v>6.5329987976107704</c:v>
                </c:pt>
                <c:pt idx="3">
                  <c:v>6.6029951182809974</c:v>
                </c:pt>
                <c:pt idx="4">
                  <c:v>6.7030248252646407</c:v>
                </c:pt>
                <c:pt idx="5">
                  <c:v>7.2971467877596856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6.4193483972143879</c:v>
                </c:pt>
                <c:pt idx="1">
                  <c:v>6.3797654416321761</c:v>
                </c:pt>
                <c:pt idx="2">
                  <c:v>6.3683246843610473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8.4119541101437392</c:v>
                </c:pt>
                <c:pt idx="1">
                  <c:v>8.3661653968391096</c:v>
                </c:pt>
                <c:pt idx="2">
                  <c:v>8.5582826395361362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8.3320310709658134</c:v>
                </c:pt>
                <c:pt idx="1">
                  <c:v>8.5733079850602696</c:v>
                </c:pt>
                <c:pt idx="2">
                  <c:v>8.500409404191215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9.1719295078163228</c:v>
                </c:pt>
                <c:pt idx="1">
                  <c:v>9.3320814549401252</c:v>
                </c:pt>
                <c:pt idx="2">
                  <c:v>9.1057622458655061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4.0410585707049353</c:v>
                </c:pt>
                <c:pt idx="1">
                  <c:v>3.7696904178932318</c:v>
                </c:pt>
                <c:pt idx="2">
                  <c:v>3.6044532681470778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9.4517846703776165</c:v>
                </c:pt>
                <c:pt idx="1">
                  <c:v>9.3212893139183937</c:v>
                </c:pt>
                <c:pt idx="2">
                  <c:v>9.3361479703137462</c:v>
                </c:pt>
                <c:pt idx="3">
                  <c:v>9.402640728086098</c:v>
                </c:pt>
                <c:pt idx="4">
                  <c:v>9.2506934532065408</c:v>
                </c:pt>
                <c:pt idx="5">
                  <c:v>9.1935521292997695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8.4667713457364133</c:v>
                </c:pt>
                <c:pt idx="1">
                  <c:v>8.0567779474220345</c:v>
                </c:pt>
                <c:pt idx="2">
                  <c:v>8.5444312472026862</c:v>
                </c:pt>
                <c:pt idx="3">
                  <c:v>8.3706366229686573</c:v>
                </c:pt>
                <c:pt idx="4">
                  <c:v>8.2737477163117354</c:v>
                </c:pt>
                <c:pt idx="5">
                  <c:v>8.6926676145433515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7.921954606691294</c:v>
                </c:pt>
                <c:pt idx="1">
                  <c:v>7.5505026619260622</c:v>
                </c:pt>
                <c:pt idx="2">
                  <c:v>7.4494931883000879</c:v>
                </c:pt>
                <c:pt idx="3">
                  <c:v>7.9117683015981477</c:v>
                </c:pt>
                <c:pt idx="4">
                  <c:v>7.6550621478028642</c:v>
                </c:pt>
                <c:pt idx="5">
                  <c:v>7.6414952484810286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8.3736598694910107</c:v>
                </c:pt>
                <c:pt idx="1">
                  <c:v>7.751488932990144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6.1045354478095479</c:v>
                </c:pt>
                <c:pt idx="1">
                  <c:v>6.2940613229088118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9.5811776593705886</c:v>
                </c:pt>
                <c:pt idx="1">
                  <c:v>9.5472540811957955</c:v>
                </c:pt>
                <c:pt idx="2">
                  <c:v>9.6697995955096943</c:v>
                </c:pt>
                <c:pt idx="3">
                  <c:v>9.5034239184000207</c:v>
                </c:pt>
                <c:pt idx="4">
                  <c:v>9.5554146873574108</c:v>
                </c:pt>
                <c:pt idx="5">
                  <c:v>9.6922841428702267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8.7213337719770543</c:v>
                </c:pt>
                <c:pt idx="1">
                  <c:v>8.4786110908500785</c:v>
                </c:pt>
                <c:pt idx="2">
                  <c:v>8.5989832847867529</c:v>
                </c:pt>
                <c:pt idx="3">
                  <c:v>8.62527528544455</c:v>
                </c:pt>
                <c:pt idx="4">
                  <c:v>8.7179004682151344</c:v>
                </c:pt>
                <c:pt idx="5">
                  <c:v>8.4835255535622469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9.1794682222464932</c:v>
                </c:pt>
                <c:pt idx="1">
                  <c:v>8.9770277341537046</c:v>
                </c:pt>
                <c:pt idx="2">
                  <c:v>9.215330464297292</c:v>
                </c:pt>
                <c:pt idx="3">
                  <c:v>9.0422304701966389</c:v>
                </c:pt>
                <c:pt idx="4">
                  <c:v>8.9431538869989087</c:v>
                </c:pt>
                <c:pt idx="5">
                  <c:v>9.123655033126342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8.6976790880836372</c:v>
                </c:pt>
                <c:pt idx="1">
                  <c:v>8.4322684135830226</c:v>
                </c:pt>
                <c:pt idx="2">
                  <c:v>8.5758214743695014</c:v>
                </c:pt>
                <c:pt idx="3">
                  <c:v>8.6677888325048134</c:v>
                </c:pt>
                <c:pt idx="4">
                  <c:v>8.8258769172012492</c:v>
                </c:pt>
                <c:pt idx="5">
                  <c:v>8.7537888644091915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8.9348705577162999</c:v>
                </c:pt>
                <c:pt idx="1">
                  <c:v>8.6745764269247854</c:v>
                </c:pt>
                <c:pt idx="2">
                  <c:v>8.7324733274456516</c:v>
                </c:pt>
                <c:pt idx="3">
                  <c:v>8.8533946123846725</c:v>
                </c:pt>
                <c:pt idx="4">
                  <c:v>8.8458679496248394</c:v>
                </c:pt>
                <c:pt idx="5">
                  <c:v>8.8142491888645935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9.1276684222718441</c:v>
                </c:pt>
                <c:pt idx="1">
                  <c:v>8.9759101517976667</c:v>
                </c:pt>
                <c:pt idx="2">
                  <c:v>9.1103433648573322</c:v>
                </c:pt>
                <c:pt idx="3">
                  <c:v>9.193589612059311</c:v>
                </c:pt>
                <c:pt idx="4">
                  <c:v>9.0329668270627721</c:v>
                </c:pt>
                <c:pt idx="5">
                  <c:v>9.0643890306361694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8.805455177966083</c:v>
                </c:pt>
                <c:pt idx="1">
                  <c:v>8.5184599979650812</c:v>
                </c:pt>
                <c:pt idx="2">
                  <c:v>8.6426904973353302</c:v>
                </c:pt>
                <c:pt idx="3">
                  <c:v>8.8963373844496978</c:v>
                </c:pt>
                <c:pt idx="4">
                  <c:v>8.7537124609012462</c:v>
                </c:pt>
                <c:pt idx="5">
                  <c:v>8.9301881983067801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7.0132843100465676</c:v>
                </c:pt>
                <c:pt idx="1">
                  <c:v>7.0484162349159947</c:v>
                </c:pt>
                <c:pt idx="2">
                  <c:v>7.158957095772208</c:v>
                </c:pt>
                <c:pt idx="3">
                  <c:v>7.5714892520816877</c:v>
                </c:pt>
                <c:pt idx="4">
                  <c:v>7.5764751469877512</c:v>
                </c:pt>
                <c:pt idx="5">
                  <c:v>7.6968438243545032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7.6968306581319244</c:v>
                </c:pt>
                <c:pt idx="1">
                  <c:v>7.6291616964076141</c:v>
                </c:pt>
                <c:pt idx="2">
                  <c:v>7.8122466363061696</c:v>
                </c:pt>
                <c:pt idx="3">
                  <c:v>7.7951730793548846</c:v>
                </c:pt>
                <c:pt idx="4">
                  <c:v>7.6990604042862509</c:v>
                </c:pt>
                <c:pt idx="5">
                  <c:v>7.9782355962148914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7.137819688961458</c:v>
                </c:pt>
                <c:pt idx="1">
                  <c:v>6.9052157809987849</c:v>
                </c:pt>
                <c:pt idx="2">
                  <c:v>7.001463353571574</c:v>
                </c:pt>
                <c:pt idx="3">
                  <c:v>7.3426052996829494</c:v>
                </c:pt>
                <c:pt idx="4">
                  <c:v>7.4404542554117521</c:v>
                </c:pt>
                <c:pt idx="5">
                  <c:v>7.3197692489096937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8.9105892170919994</c:v>
                </c:pt>
                <c:pt idx="1">
                  <c:v>8.8036852041428872</c:v>
                </c:pt>
                <c:pt idx="2">
                  <c:v>8.7425696046603871</c:v>
                </c:pt>
                <c:pt idx="3">
                  <c:v>9.014642755561427</c:v>
                </c:pt>
                <c:pt idx="4">
                  <c:v>8.8720175004297133</c:v>
                </c:pt>
                <c:pt idx="5">
                  <c:v>8.9535527863703841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7.7626670132517042</c:v>
                </c:pt>
                <c:pt idx="1">
                  <c:v>7.6030919324584367</c:v>
                </c:pt>
                <c:pt idx="2">
                  <c:v>7.8639651525359806</c:v>
                </c:pt>
                <c:pt idx="3">
                  <c:v>7.9489683715501389</c:v>
                </c:pt>
                <c:pt idx="4">
                  <c:v>8.1236204431742518</c:v>
                </c:pt>
                <c:pt idx="5">
                  <c:v>8.0458364219151033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9.3788133091601491</c:v>
                </c:pt>
                <c:pt idx="1">
                  <c:v>9.4092999301383848</c:v>
                </c:pt>
                <c:pt idx="2">
                  <c:v>9.6680128945436952</c:v>
                </c:pt>
                <c:pt idx="3">
                  <c:v>9.7236001902785549</c:v>
                </c:pt>
                <c:pt idx="4">
                  <c:v>9.3792092419876454</c:v>
                </c:pt>
                <c:pt idx="5">
                  <c:v>9.5865947201991872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8.9261186535291692</c:v>
                </c:pt>
                <c:pt idx="1">
                  <c:v>8.6111279647706791</c:v>
                </c:pt>
                <c:pt idx="2">
                  <c:v>8.9597729415508152</c:v>
                </c:pt>
                <c:pt idx="3">
                  <c:v>9.1055193768477807</c:v>
                </c:pt>
                <c:pt idx="4">
                  <c:v>8.7112900471122945</c:v>
                </c:pt>
                <c:pt idx="5">
                  <c:v>9.0778089626018268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8.2399036902956233</c:v>
                </c:pt>
                <c:pt idx="1">
                  <c:v>8.1330867348380522</c:v>
                </c:pt>
                <c:pt idx="2">
                  <c:v>8.4260169964822484</c:v>
                </c:pt>
                <c:pt idx="3">
                  <c:v>8.5214041046193145</c:v>
                </c:pt>
                <c:pt idx="4">
                  <c:v>8.4860120095420246</c:v>
                </c:pt>
                <c:pt idx="5">
                  <c:v>8.5069041883906618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7.3054507543845606</c:v>
                </c:pt>
                <c:pt idx="1">
                  <c:v>6.4506419327669189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7.835111222619993</c:v>
                </c:pt>
                <c:pt idx="1">
                  <c:v>7.2703788289521052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6.8674822271092841</c:v>
                </c:pt>
                <c:pt idx="1">
                  <c:v>6.7647468725227577</c:v>
                </c:pt>
                <c:pt idx="2">
                  <c:v>7.1385220150724011</c:v>
                </c:pt>
                <c:pt idx="3">
                  <c:v>6.6713158132077766</c:v>
                </c:pt>
                <c:pt idx="4">
                  <c:v>6.8388770786461874</c:v>
                </c:pt>
                <c:pt idx="5">
                  <c:v>6.7958036366410646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8.982943210573783</c:v>
                </c:pt>
                <c:pt idx="1">
                  <c:v>8.9344353029265626</c:v>
                </c:pt>
                <c:pt idx="2">
                  <c:v>8.2701494734981207</c:v>
                </c:pt>
                <c:pt idx="3">
                  <c:v>8.9824792632222401</c:v>
                </c:pt>
                <c:pt idx="4">
                  <c:v>8.631320433344559</c:v>
                </c:pt>
                <c:pt idx="5">
                  <c:v>8.8017839778041385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6.8283493470660446</c:v>
                </c:pt>
                <c:pt idx="1">
                  <c:v>7.1458928309733736</c:v>
                </c:pt>
                <c:pt idx="2">
                  <c:v>6.9963784265715896</c:v>
                </c:pt>
                <c:pt idx="3">
                  <c:v>7.0671628321999016</c:v>
                </c:pt>
                <c:pt idx="4">
                  <c:v>7.0524235446487049</c:v>
                </c:pt>
                <c:pt idx="5">
                  <c:v>7.0038609868934492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6.7573245815945766</c:v>
                </c:pt>
                <c:pt idx="1">
                  <c:v>8.0127328996914748</c:v>
                </c:pt>
                <c:pt idx="2">
                  <c:v>7.6897995951953666</c:v>
                </c:pt>
                <c:pt idx="3">
                  <c:v>7.4438422006149709</c:v>
                </c:pt>
                <c:pt idx="4">
                  <c:v>8.1308591775127699</c:v>
                </c:pt>
                <c:pt idx="5">
                  <c:v>7.8307092179808384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9.0344939558210235</c:v>
                </c:pt>
                <c:pt idx="1">
                  <c:v>9.0686591481421264</c:v>
                </c:pt>
                <c:pt idx="2">
                  <c:v>9.3497314766185653</c:v>
                </c:pt>
                <c:pt idx="3">
                  <c:v>9.0244303568724487</c:v>
                </c:pt>
                <c:pt idx="4">
                  <c:v>9.0862653644133911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4.2502986185192926</c:v>
                </c:pt>
                <c:pt idx="1">
                  <c:v>4.0750022869290277</c:v>
                </c:pt>
                <c:pt idx="2">
                  <c:v>3.8041829384057722</c:v>
                </c:pt>
                <c:pt idx="3">
                  <c:v>3.7716009269405149</c:v>
                </c:pt>
                <c:pt idx="4">
                  <c:v>3.8745760839842869</c:v>
                </c:pt>
                <c:pt idx="5">
                  <c:v>3.6694787627958161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6.3771438411354033</c:v>
                </c:pt>
                <c:pt idx="1">
                  <c:v>6.8383609743852798</c:v>
                </c:pt>
                <c:pt idx="2">
                  <c:v>6.7076475576255401</c:v>
                </c:pt>
                <c:pt idx="3">
                  <c:v>6.7224694966858527</c:v>
                </c:pt>
                <c:pt idx="4">
                  <c:v>7.0859846030017826</c:v>
                </c:pt>
                <c:pt idx="5">
                  <c:v>6.9312126933882476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7.6204552900176914</c:v>
                </c:pt>
                <c:pt idx="1">
                  <c:v>7.5610224944887312</c:v>
                </c:pt>
                <c:pt idx="2">
                  <c:v>7.6294093743992004</c:v>
                </c:pt>
                <c:pt idx="3">
                  <c:v>7.6241108578611616</c:v>
                </c:pt>
                <c:pt idx="4">
                  <c:v>7.7264276516724406</c:v>
                </c:pt>
                <c:pt idx="5">
                  <c:v>7.7202590916760734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8.213854352783013</c:v>
                </c:pt>
                <c:pt idx="1">
                  <c:v>8.2844096949590256</c:v>
                </c:pt>
                <c:pt idx="2">
                  <c:v>8.2959606041194682</c:v>
                </c:pt>
                <c:pt idx="3">
                  <c:v>8.7150967954719825</c:v>
                </c:pt>
                <c:pt idx="4">
                  <c:v>8.8202975724462984</c:v>
                </c:pt>
                <c:pt idx="5">
                  <c:v>8.4819346728345817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7.2668275946283059</c:v>
                </c:pt>
                <c:pt idx="1">
                  <c:v>7.0045901193659539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9.2294337368485539</c:v>
                </c:pt>
                <c:pt idx="1">
                  <c:v>9.0951696175098178</c:v>
                </c:pt>
                <c:pt idx="2">
                  <c:v>9.2886010580296912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9.0964684619746112</c:v>
                </c:pt>
                <c:pt idx="1">
                  <c:v>8.9647866491485306</c:v>
                </c:pt>
                <c:pt idx="2">
                  <c:v>9.1284770838218456</c:v>
                </c:pt>
                <c:pt idx="3">
                  <c:v>9.3478816519464587</c:v>
                </c:pt>
                <c:pt idx="4">
                  <c:v>9.2531838799942054</c:v>
                </c:pt>
                <c:pt idx="5">
                  <c:v>9.3249757188594344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8.0862224276474617</c:v>
                </c:pt>
                <c:pt idx="1">
                  <c:v>8.0465767864900339</c:v>
                </c:pt>
                <c:pt idx="2">
                  <c:v>8.219413907522604</c:v>
                </c:pt>
                <c:pt idx="3">
                  <c:v>8.3661983173953924</c:v>
                </c:pt>
                <c:pt idx="4">
                  <c:v>8.3418011690418901</c:v>
                </c:pt>
                <c:pt idx="5">
                  <c:v>8.5060353882059818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49615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RFF | Barnsley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49615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RFF | Barnsley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RFF | Barnsley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Barnsley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04733846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79678850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348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903189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59243872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4222183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537821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43270851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99623235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2236480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27939388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34746964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Barnsley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Barnsley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348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enough support to recover/manage condition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wash:</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lang="en-GB" sz="1250" b="0" noProof="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5674461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530645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7602786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7301431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17377452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3098629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767943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9802762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326041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34463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29250919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8854586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5087205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96357378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62130443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19142168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63426866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7757347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7980693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6827331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083198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790887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15052376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9439106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38683199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5283725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39161600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92513410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48752685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692451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392023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10432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69362556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1173564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77962930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76209742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99181587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2676573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5692229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564471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26562462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6962428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28563789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96435932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57049235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5137178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2740908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394429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6604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73033504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6658806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86558928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52877403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0971418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07525177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085828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8549206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899457432"/>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5258833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89927729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896291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508828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40043290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0925238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7157374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64837734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84141150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07917433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995367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15174855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3327710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57123217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3086047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390065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39433280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8168180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5207149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04523454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05799425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77261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64069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1426996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2512565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1797292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0570839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09711105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690856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17026782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12109205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6495732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55136773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6645639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28443628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76108902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05163817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73302567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9986936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98316058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9435671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771938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1255095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6242759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5400410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9015833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457056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160201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85732998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430466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411691136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667861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715643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00664195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765918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09453886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50816324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7310643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5334151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096548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2775413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19692753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0660525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3485135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7744747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952987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2265369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8553988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1329103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001977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5209435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6929393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2766789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6872924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8598940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7840473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280752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67549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892231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6242794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4399880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6070372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2425416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983665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2210931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485609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135809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970147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3273295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0736846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4016669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3765015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5402701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8286637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3277871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3069695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87891841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7035003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219845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7405630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7802873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138867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851680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0226897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1432624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893229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1967511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5010793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15335246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6568876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92856630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3811276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21516087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5446462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7877442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7912276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645425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55850426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92513273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1904462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94247936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2703190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27548325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140940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1108715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79434933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58237929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7613463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7819611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261111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436186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79370398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71026716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895265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078062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2433101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8478393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799391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26496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70912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9185524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029552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06310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260377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85347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561756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3116120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30382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92017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777890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5163716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5138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06683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302283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18722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18664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395117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864315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758707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958338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77205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664449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143753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65917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998208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101148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22523312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6252779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04395123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551169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501760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82446217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58806824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68309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792159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6201638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52370910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92634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74584538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261265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367643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505635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3508772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25459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670833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965638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0175262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5620782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89072637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54853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976150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3499078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160303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76896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138244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685736426"/>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1198828919"/>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16304</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Barnsley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2026-09-02T15:41:42Z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